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65" r:id="rId7"/>
    <p:sldId id="263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C036-C9BF-4E91-91D9-12410D5A6C41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F9AA-E381-43E2-A02C-E4241879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C036-C9BF-4E91-91D9-12410D5A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F9AA-E381-43E2-A02C-E4241879EA6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006" y="2286000"/>
            <a:ext cx="8220006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6000" b="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Onde você tem </a:t>
            </a:r>
          </a:p>
          <a:p>
            <a:pPr algn="ctr"/>
            <a:r>
              <a:rPr lang="pt-BR" sz="6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pt-BR" sz="6000" b="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nvestido sua vida?</a:t>
            </a:r>
            <a:endParaRPr lang="pt-BR" sz="6000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6693" y="4715470"/>
            <a:ext cx="507062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Lucas 5.4-11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7971799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Onde você </a:t>
            </a:r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tem investido </a:t>
            </a: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sua vida?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17" y="1752600"/>
            <a:ext cx="7858177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Arial Black" pitchFamily="34" charset="0"/>
              </a:rPr>
              <a:t>1. PROJETOS HUMANOS</a:t>
            </a:r>
            <a:endParaRPr lang="en-US" sz="44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6550" y="2438400"/>
            <a:ext cx="95090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endParaRPr lang="en-US" sz="13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2777" y="4869359"/>
            <a:ext cx="7265066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Arial Black" pitchFamily="34" charset="0"/>
              </a:rPr>
              <a:t>2</a:t>
            </a:r>
            <a:r>
              <a:rPr lang="en-US" sz="44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Arial Black" pitchFamily="34" charset="0"/>
              </a:rPr>
              <a:t>. PROJETOS DIVINOS</a:t>
            </a:r>
            <a:endParaRPr lang="en-US" sz="44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7971799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Onde você </a:t>
            </a:r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tem investido </a:t>
            </a: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sua vida?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APLICAÇÃO: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38200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Primeiro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: 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marL="1035050" indent="-1035050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     - reconhecer 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o pecado do humanismo, ou seja, confiança em si mesmo. Reconhecer que vinha desenvolvendo uma vida firmada em si mesmo, e que com isso apenas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colheu 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o fracasso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7971799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Onde você tem investido sua vida?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APLICAÇÃO: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71678"/>
            <a:ext cx="8382000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/>
            <a:r>
              <a:rPr lang="pt-BR" sz="36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 Segundo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: 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marL="1035050" indent="-1035050"/>
            <a:r>
              <a:rPr lang="pt-BR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    - decida 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abandonar os projetos humanos e de agora em diante, comece a ouvir a voz de Deus para tudo o que irá fazer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7971799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Onde você tem investido sua vida?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71678"/>
            <a:ext cx="8382000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Projeto de vida </a:t>
            </a:r>
            <a:r>
              <a:rPr lang="pt-BR" sz="5400" b="1" dirty="0">
                <a:latin typeface="Arial" pitchFamily="34" charset="0"/>
                <a:cs typeface="Arial" pitchFamily="34" charset="0"/>
              </a:rPr>
              <a:t>bem sucedido é aquele pela voz de Deus dirigido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sz="5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Office Theme</vt:lpstr>
      <vt:lpstr>1_Office Theme</vt:lpstr>
      <vt:lpstr>2_Office Theme</vt:lpstr>
      <vt:lpstr>3_Office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Emerson Brasilino</dc:creator>
  <cp:lastModifiedBy>Emerson Brasilino</cp:lastModifiedBy>
  <cp:revision>4</cp:revision>
  <dcterms:created xsi:type="dcterms:W3CDTF">2010-02-09T16:33:53Z</dcterms:created>
  <dcterms:modified xsi:type="dcterms:W3CDTF">2010-02-09T19:12:53Z</dcterms:modified>
</cp:coreProperties>
</file>